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8" r:id="rId1"/>
  </p:sldMasterIdLst>
  <p:notesMasterIdLst>
    <p:notesMasterId r:id="rId4"/>
  </p:notesMasterIdLst>
  <p:handoutMasterIdLst>
    <p:handoutMasterId r:id="rId5"/>
  </p:handoutMasterIdLst>
  <p:sldIdLst>
    <p:sldId id="273" r:id="rId2"/>
    <p:sldId id="274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45441B"/>
    <a:srgbClr val="000000"/>
    <a:srgbClr val="DAE4F2"/>
    <a:srgbClr val="969696"/>
    <a:srgbClr val="663300"/>
    <a:srgbClr val="003366"/>
    <a:srgbClr val="A6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3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75EADBF1-AD3B-4B4D-91CB-632A95F9E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2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1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E0275B56-35F6-4658-AEE9-210B78C4A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06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9BFF94-F02F-42FC-84DF-86B7F35D8BA6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5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9BFF94-F02F-42FC-84DF-86B7F35D8BA6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3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BD08BF5-DE3F-4B4B-B368-5AA14D64ADC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1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696-A821-4F02-B47F-BE3A691BA4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262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696-A821-4F02-B47F-BE3A691BA4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297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696-A821-4F02-B47F-BE3A691BA4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826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696-A821-4F02-B47F-BE3A691BA4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3813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696-A821-4F02-B47F-BE3A691BA4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984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696-A821-4F02-B47F-BE3A691BA4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060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9189-3E6E-4DE7-B0DB-826C154D6BB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C6DD-A024-4872-97FB-378A27012F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1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BD3-9196-4007-9687-1B108CB024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15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C4F-4F5D-4D5C-8A21-04CA9FD998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0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C51C-F2A9-4BE3-A55C-B991491D6D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54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2D4-45DE-4E1C-ACD7-A739987079E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1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F6C0-79B2-4CD2-907A-0BF2ABCD109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1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9C4-86BD-4E86-90D8-B0F47B145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796-5E49-444B-B219-7CFC33D482A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1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DCF2-692B-4178-8B04-F44BDCFEEE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8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0A9696-A821-4F02-B47F-BE3A691BA4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9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6866" y="609601"/>
            <a:ext cx="6798734" cy="1981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4800" b="1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again!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620000" cy="3886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ayes </a:t>
            </a:r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ntrepreneurial </a:t>
            </a:r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ction </a:t>
            </a:r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eam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National Entrepreneurial Competition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Mrs. Hayes’s 8</a:t>
            </a:r>
            <a:r>
              <a:rPr lang="en-US" sz="4000" b="1" baseline="300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Grade – 1</a:t>
            </a:r>
            <a:r>
              <a:rPr lang="en-US" sz="4000" b="1" baseline="30000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Period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February 11 - 26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40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Make Money</a:t>
            </a:r>
            <a:endParaRPr lang="en-US" sz="22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DA412D-05AC-461E-A995-A59757092767}" type="slidenum">
              <a:rPr lang="en-US" altLang="en-US">
                <a:solidFill>
                  <a:srgbClr val="B5A788"/>
                </a:solidFill>
              </a:rPr>
              <a:pPr eaLnBrk="1" hangingPunct="1"/>
              <a:t>1</a:t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0" y="914400"/>
            <a:ext cx="1181101" cy="1181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68" y="933450"/>
            <a:ext cx="1181101" cy="118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9" y="4830233"/>
            <a:ext cx="1202944" cy="14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76980"/>
            <a:ext cx="1562953" cy="15629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6866" y="609601"/>
            <a:ext cx="6798734" cy="1981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ayes </a:t>
            </a:r>
            <a:r>
              <a:rPr 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ntrepreneurial </a:t>
            </a:r>
            <a:r>
              <a:rPr 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ction </a:t>
            </a:r>
            <a:r>
              <a:rPr 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4800" b="1" dirty="0">
                <a:solidFill>
                  <a:schemeClr val="tx2">
                    <a:satMod val="13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eam</a:t>
            </a:r>
          </a:p>
        </p:txBody>
      </p:sp>
      <p:sp>
        <p:nvSpPr>
          <p:cNvPr id="4100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620000" cy="3886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Lemonade Stand Top 5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DA412D-05AC-461E-A995-A59757092767}" type="slidenum">
              <a:rPr lang="en-US" altLang="en-US">
                <a:solidFill>
                  <a:srgbClr val="B5A788"/>
                </a:solidFill>
              </a:rPr>
              <a:pPr eaLnBrk="1" hangingPunct="1"/>
              <a:t>2</a:t>
            </a:fld>
            <a:endParaRPr lang="en-US" altLang="en-US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02337"/>
      </p:ext>
    </p:extLst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779</TotalTime>
  <Words>47</Words>
  <Application>Microsoft Office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Garamond</vt:lpstr>
      <vt:lpstr>Times New Roman</vt:lpstr>
      <vt:lpstr>Organic</vt:lpstr>
      <vt:lpstr>The H.E.A.T.  is back again!</vt:lpstr>
      <vt:lpstr>Hayes Entrepreneurial Action Team</vt:lpstr>
    </vt:vector>
  </TitlesOfParts>
  <Company>NCDPI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 principles of business 01.00</dc:title>
  <dc:creator>Debra Seehorn</dc:creator>
  <cp:lastModifiedBy>Kimela Hayes</cp:lastModifiedBy>
  <cp:revision>51</cp:revision>
  <cp:lastPrinted>2017-11-13T15:51:26Z</cp:lastPrinted>
  <dcterms:created xsi:type="dcterms:W3CDTF">2007-09-24T14:29:40Z</dcterms:created>
  <dcterms:modified xsi:type="dcterms:W3CDTF">2020-02-21T19:53:23Z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TC011408041033</vt:lpwstr>
  </property>
</Properties>
</file>